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</p:sldIdLst>
  <p:sldSz cy="6858000" cx="12192000"/>
  <p:notesSz cx="6858000" cy="9144000"/>
  <p:embeddedFontLst>
    <p:embeddedFont>
      <p:font typeface="Sorts Mill Goudy"/>
      <p:regular r:id="rId8"/>
      <p:italic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0" roundtripDataSignature="AMtx7mjfdIZmWNtdB1Fb6G1daoDfgcz3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0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font" Target="fonts/SortsMillGoud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SortsMillGoudy-regular.fntdata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7" name="Google Shape;127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lang="en-US" sz="12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"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3"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4"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"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2"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3"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4"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5"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6"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2"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idx="1"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2"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3"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4"/>
          <p:cNvSpPr txBox="1"/>
          <p:nvPr>
            <p:ph idx="1"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3"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3"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6"/>
          <p:cNvSpPr txBox="1"/>
          <p:nvPr>
            <p:ph idx="1"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idx="2"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7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7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7"/>
          <p:cNvSpPr txBox="1"/>
          <p:nvPr>
            <p:ph idx="3"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7"/>
          <p:cNvSpPr txBox="1"/>
          <p:nvPr>
            <p:ph idx="4"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8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8"/>
          <p:cNvSpPr txBox="1"/>
          <p:nvPr>
            <p:ph idx="1"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2"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3"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8"/>
          <p:cNvSpPr txBox="1"/>
          <p:nvPr>
            <p:ph idx="4"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5"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6"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"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"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2"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idx="1"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2"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3"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"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3"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2"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3"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3"/>
          <p:cNvSpPr txBox="1"/>
          <p:nvPr>
            <p:ph idx="10"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3"/>
          <p:cNvSpPr txBox="1"/>
          <p:nvPr>
            <p:ph idx="11"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3"/>
          <p:cNvSpPr txBox="1"/>
          <p:nvPr>
            <p:ph idx="12"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Google Shape;14;p3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 txBox="1"/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5" name="Google Shape;65;p5"/>
          <p:cNvSpPr txBox="1"/>
          <p:nvPr>
            <p:ph idx="1"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5"/>
          <p:cNvSpPr txBox="1"/>
          <p:nvPr>
            <p:ph idx="10"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5"/>
          <p:cNvSpPr txBox="1"/>
          <p:nvPr>
            <p:ph idx="11"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5"/>
          <p:cNvSpPr txBox="1"/>
          <p:nvPr>
            <p:ph idx="12"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F2F2F2"/>
              </a:buClr>
              <a:buSzPts val="1100"/>
              <a:buFont typeface="Sorts Mill Goudy"/>
              <a:buNone/>
              <a:defRPr b="0" i="0" sz="1100" u="none" cap="none" strike="noStrik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/>
          <p:nvPr/>
        </p:nvSpPr>
        <p:spPr>
          <a:xfrm rot="5400000">
            <a:off x="7132320" y="1385640"/>
            <a:ext cx="4030920" cy="4100040"/>
          </a:xfrm>
          <a:custGeom>
            <a:rect b="b" l="l" r="r" t="t"/>
            <a:pathLst>
              <a:path extrusionOk="0" h="696" w="1601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0760" rotWithShape="0" algn="tl" dir="5400000" dist="38160">
              <a:srgbClr val="000000">
                <a:alpha val="4274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"/>
          <p:cNvSpPr txBox="1"/>
          <p:nvPr>
            <p:ph type="title"/>
          </p:nvPr>
        </p:nvSpPr>
        <p:spPr>
          <a:xfrm>
            <a:off x="7390080" y="1673640"/>
            <a:ext cx="3484800" cy="24202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1E2"/>
              </a:buClr>
              <a:buSzPts val="4000"/>
              <a:buFont typeface="Sorts Mill Goudy"/>
              <a:buNone/>
            </a:pPr>
            <a:r>
              <a:rPr b="0" lang="en-US" sz="4000" strike="noStrike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Final Demo Presentation</a:t>
            </a:r>
            <a:endParaRPr b="0" sz="4000" strike="noStrike">
              <a:solidFill>
                <a:srgbClr val="FFFFFF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24" name="Google Shape;124;p1"/>
          <p:cNvSpPr txBox="1"/>
          <p:nvPr>
            <p:ph idx="1" type="subTitle"/>
          </p:nvPr>
        </p:nvSpPr>
        <p:spPr>
          <a:xfrm>
            <a:off x="7390080" y="4158000"/>
            <a:ext cx="3484800" cy="102636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Sorts Mill Goudy"/>
              <a:buNone/>
            </a:pPr>
            <a:r>
              <a:rPr lang="en-US" sz="2300">
                <a:solidFill>
                  <a:srgbClr val="FFFFFF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Abhi Singh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Sorts Mill Goudy"/>
              <a:buNone/>
            </a:pPr>
            <a:r>
              <a:rPr lang="en-US" sz="2300">
                <a:solidFill>
                  <a:srgbClr val="FFFFFF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Sugar Dispenser</a:t>
            </a:r>
            <a:endParaRPr b="0" i="0" sz="23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60"/>
            <a:ext cx="6095520" cy="68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"/>
          <p:cNvSpPr txBox="1"/>
          <p:nvPr>
            <p:ph idx="4294967295"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1E2"/>
              </a:buClr>
              <a:buSzPts val="4000"/>
              <a:buFont typeface="Sorts Mill Goudy"/>
              <a:buNone/>
            </a:pPr>
            <a:r>
              <a:rPr b="0" i="0" lang="en-US" sz="4000" u="none" cap="none" strike="noStrike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Validation</a:t>
            </a:r>
            <a:endParaRPr b="0" i="0" sz="4000" u="none" cap="none" strike="noStrike">
              <a:solidFill>
                <a:srgbClr val="FFFFFF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32" name="Google Shape;132;p2"/>
          <p:cNvSpPr txBox="1"/>
          <p:nvPr>
            <p:ph idx="4294967295" type="body"/>
          </p:nvPr>
        </p:nvSpPr>
        <p:spPr>
          <a:xfrm>
            <a:off x="6900480" y="1732320"/>
            <a:ext cx="4783680" cy="4515480"/>
          </a:xfrm>
          <a:prstGeom prst="rect">
            <a:avLst/>
          </a:prstGeom>
          <a:noFill/>
          <a:ln>
            <a:noFill/>
          </a:ln>
          <a:effectLst>
            <a:outerShdw blurRad="25560" rotWithShape="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0" lvl="0" marL="3708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7F1E2"/>
              </a:buClr>
              <a:buSzPct val="100000"/>
              <a:buFont typeface="Sorts Mill Goudy"/>
              <a:buNone/>
            </a:pPr>
            <a:r>
              <a:rPr b="0" i="0" lang="en-US" sz="2400" u="none" cap="none" strike="noStrike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Phases:</a:t>
            </a:r>
            <a:endParaRPr b="0" i="0" sz="2400" u="none" cap="none" strike="noStrike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285197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4EDD8"/>
              </a:buClr>
              <a:buSzPct val="70000"/>
              <a:buFont typeface="Noto Sans Symbols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Wifi Connection Stability (reconnection)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320630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7F1E2"/>
              </a:buClr>
              <a:buSzPct val="100000"/>
              <a:buFont typeface="Sorts Mill Goudy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MQTT connected Status (reconnection)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285197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4EDD8"/>
              </a:buClr>
              <a:buSzPct val="70000"/>
              <a:buFont typeface="Noto Sans Symbols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Skittle Dispenser Accuracy 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320630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7F1E2"/>
              </a:buClr>
              <a:buSzPct val="100000"/>
              <a:buFont typeface="Sorts Mill Goudy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3, 5, 10 skittle requests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285197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4EDD8"/>
              </a:buClr>
              <a:buSzPct val="70000"/>
              <a:buFont typeface="Noto Sans Symbols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Confirmation to App</a:t>
            </a:r>
            <a:endParaRPr b="0" i="0" sz="2400" u="none" cap="none" strike="noStrike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285197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4EDD8"/>
              </a:buClr>
              <a:buSzPct val="70000"/>
              <a:buFont typeface="Noto Sans Symbols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Liquid Dispenser Accuracy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320630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7F1E2"/>
              </a:buClr>
              <a:buSzPct val="100000"/>
              <a:buFont typeface="Sorts Mill Goudy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50 ml, 80ml. 100ml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-320630" lvl="0" marL="343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Clr>
                <a:srgbClr val="F7F1E2"/>
              </a:buClr>
              <a:buSzPct val="100000"/>
              <a:buFont typeface="Sorts Mill Goudy"/>
              <a:buChar char="◈"/>
            </a:pPr>
            <a:r>
              <a:rPr lang="en-US" sz="2400">
                <a:solidFill>
                  <a:srgbClr val="F7F1E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Power Draw within limit </a:t>
            </a:r>
            <a:endParaRPr sz="2400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indent="0" lvl="0" marL="37080" marR="0" rtl="0" algn="l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7F1E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2022-04-25T21:57:21Z</dcterms:created>
  <dc:creator>Holden Haile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5</vt:i4>
  </property>
</Properties>
</file>